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Lst>
  <p:notesMasterIdLst>
    <p:notesMasterId r:id="rId19"/>
  </p:notesMasterIdLst>
  <p:handoutMasterIdLst>
    <p:handoutMasterId r:id="rId20"/>
  </p:handoutMasterIdLst>
  <p:sldIdLst>
    <p:sldId id="256" r:id="rId4"/>
    <p:sldId id="257" r:id="rId5"/>
    <p:sldId id="258" r:id="rId6"/>
    <p:sldId id="259" r:id="rId7"/>
    <p:sldId id="260" r:id="rId8"/>
    <p:sldId id="261" r:id="rId9"/>
    <p:sldId id="294" r:id="rId10"/>
    <p:sldId id="262" r:id="rId11"/>
    <p:sldId id="291" r:id="rId12"/>
    <p:sldId id="264" r:id="rId13"/>
    <p:sldId id="265" r:id="rId14"/>
    <p:sldId id="266" r:id="rId15"/>
    <p:sldId id="267" r:id="rId16"/>
    <p:sldId id="268" r:id="rId17"/>
    <p:sldId id="269" r:id="rId1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52" autoAdjust="0"/>
    <p:restoredTop sz="9466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876" y="10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dirty="0">
                <a:latin typeface="Arial" panose="020B0604020202020204" pitchFamily="34" charset="0"/>
                <a:cs typeface="Arial" panose="020B0604020202020204" pitchFamily="34" charset="0"/>
              </a:rPr>
              <a:t>10/2/2022 pm</a:t>
            </a: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0A376B53-21BB-4517-97DF-C9ECF887EF98}" type="slidenum">
              <a:rPr lang="en-US" sz="1000" smtClean="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r>
              <a:rPr lang="en-US"/>
              <a:t>10/2/2022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D51C9E12-BADF-4DA9-9FB3-33A7116425D0}" type="slidenum">
              <a:rPr lang="en-US" smtClean="0"/>
              <a:pPr/>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3222625" y="304800"/>
            <a:ext cx="11909425" cy="4724400"/>
            <a:chOff x="-2030" y="192"/>
            <a:chExt cx="7502" cy="2976"/>
          </a:xfrm>
        </p:grpSpPr>
        <p:sp>
          <p:nvSpPr>
            <p:cNvPr id="9219"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fontAlgn="base">
                <a:spcBef>
                  <a:spcPct val="0"/>
                </a:spcBef>
                <a:spcAft>
                  <a:spcPct val="0"/>
                </a:spcAft>
              </a:pPr>
              <a:endParaRPr lang="en-US" sz="1800">
                <a:solidFill>
                  <a:srgbClr val="000000"/>
                </a:solidFill>
              </a:endParaRPr>
            </a:p>
          </p:txBody>
        </p:sp>
        <p:sp>
          <p:nvSpPr>
            <p:cNvPr id="9220"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fontAlgn="base">
                <a:spcBef>
                  <a:spcPct val="0"/>
                </a:spcBef>
                <a:spcAft>
                  <a:spcPct val="0"/>
                </a:spcAft>
              </a:pPr>
              <a:endParaRPr lang="en-US" sz="2400">
                <a:solidFill>
                  <a:srgbClr val="000000"/>
                </a:solidFill>
                <a:latin typeface="Times New Roman" pitchFamily="18" charset="0"/>
              </a:endParaRPr>
            </a:p>
          </p:txBody>
        </p:sp>
        <p:sp>
          <p:nvSpPr>
            <p:cNvPr id="9221"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fontAlgn="base">
                <a:spcBef>
                  <a:spcPct val="0"/>
                </a:spcBef>
                <a:spcAft>
                  <a:spcPct val="0"/>
                </a:spcAft>
              </a:pPr>
              <a:endParaRPr lang="en-US" sz="1800">
                <a:solidFill>
                  <a:srgbClr val="000000"/>
                </a:solidFill>
                <a:latin typeface="Arial" charset="0"/>
              </a:endParaRPr>
            </a:p>
          </p:txBody>
        </p:sp>
      </p:grpSp>
      <p:sp>
        <p:nvSpPr>
          <p:cNvPr id="9222" name="Rectangle 6"/>
          <p:cNvSpPr>
            <a:spLocks noGrp="1" noChangeArrowheads="1"/>
          </p:cNvSpPr>
          <p:nvPr>
            <p:ph type="ctrTitle"/>
          </p:nvPr>
        </p:nvSpPr>
        <p:spPr>
          <a:xfrm>
            <a:off x="1443038" y="985840"/>
            <a:ext cx="7239000" cy="1444625"/>
          </a:xfrm>
        </p:spPr>
        <p:txBody>
          <a:bodyPr/>
          <a:lstStyle>
            <a:lvl1pPr>
              <a:defRPr sz="4000"/>
            </a:lvl1pPr>
          </a:lstStyle>
          <a:p>
            <a:r>
              <a:rPr lang="en-US"/>
              <a:t>Click to edit Master title style</a:t>
            </a:r>
          </a:p>
        </p:txBody>
      </p:sp>
      <p:sp>
        <p:nvSpPr>
          <p:cNvPr id="9223"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US"/>
              <a:t>Click to edit Master subtitle style</a:t>
            </a:r>
          </a:p>
        </p:txBody>
      </p:sp>
      <p:sp>
        <p:nvSpPr>
          <p:cNvPr id="9224" name="Rectangle 8"/>
          <p:cNvSpPr>
            <a:spLocks noGrp="1" noChangeArrowheads="1"/>
          </p:cNvSpPr>
          <p:nvPr>
            <p:ph type="dt" sz="half" idx="2"/>
          </p:nvPr>
        </p:nvSpPr>
        <p:spPr/>
        <p:txBody>
          <a:bodyPr/>
          <a:lstStyle>
            <a:lvl1pPr>
              <a:defRPr/>
            </a:lvl1pPr>
          </a:lstStyle>
          <a:p>
            <a:fld id="{F6F02A5C-41F0-4807-AECA-01C97FEA7BC7}" type="datetime1">
              <a:rPr lang="en-US" smtClean="0"/>
              <a:pPr/>
              <a:t>10/8/2022</a:t>
            </a:fld>
            <a:endParaRPr lang="en-US"/>
          </a:p>
        </p:txBody>
      </p:sp>
      <p:sp>
        <p:nvSpPr>
          <p:cNvPr id="9225" name="Rectangle 9"/>
          <p:cNvSpPr>
            <a:spLocks noGrp="1" noChangeArrowheads="1"/>
          </p:cNvSpPr>
          <p:nvPr>
            <p:ph type="ftr" sz="quarter" idx="3"/>
          </p:nvPr>
        </p:nvSpPr>
        <p:spPr/>
        <p:txBody>
          <a:bodyPr/>
          <a:lstStyle>
            <a:lvl1pPr>
              <a:defRPr/>
            </a:lvl1pPr>
          </a:lstStyle>
          <a:p>
            <a:endParaRPr lang="en-US"/>
          </a:p>
        </p:txBody>
      </p:sp>
      <p:sp>
        <p:nvSpPr>
          <p:cNvPr id="9226" name="Rectangle 10"/>
          <p:cNvSpPr>
            <a:spLocks noGrp="1" noChangeArrowheads="1"/>
          </p:cNvSpPr>
          <p:nvPr>
            <p:ph type="sldNum" sz="quarter" idx="4"/>
          </p:nvPr>
        </p:nvSpPr>
        <p:spPr/>
        <p:txBody>
          <a:bodyPr/>
          <a:lstStyle>
            <a:lvl1pPr>
              <a:defRPr/>
            </a:lvl1pPr>
          </a:lstStyle>
          <a:p>
            <a:fld id="{C6008204-C084-4500-B049-83318CA091FB}" type="slidenum">
              <a:rPr lang="en-US" smtClean="0"/>
              <a:pPr/>
              <a:t>‹#›</a:t>
            </a:fld>
            <a:endParaRPr lang="en-US"/>
          </a:p>
        </p:txBody>
      </p:sp>
    </p:spTree>
    <p:extLst>
      <p:ext uri="{BB962C8B-B14F-4D97-AF65-F5344CB8AC3E}">
        <p14:creationId xmlns:p14="http://schemas.microsoft.com/office/powerpoint/2010/main" val="1906736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656FBC9-E710-434E-8545-5C971F34BCA9}" type="datetime1">
              <a:rPr lang="en-US" smtClean="0"/>
              <a:pPr/>
              <a:t>10/8/2022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6008204-C084-4500-B049-83318CA091FB}" type="slidenum">
              <a:rPr lang="en-US" smtClean="0"/>
              <a:pPr/>
              <a:t>‹#›</a:t>
            </a:fld>
            <a:endParaRPr lang="en-US"/>
          </a:p>
        </p:txBody>
      </p:sp>
    </p:spTree>
    <p:extLst>
      <p:ext uri="{BB962C8B-B14F-4D97-AF65-F5344CB8AC3E}">
        <p14:creationId xmlns:p14="http://schemas.microsoft.com/office/powerpoint/2010/main" val="2264183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F4FFA955-FD6D-4B9B-867D-DA304652E2F7}" type="datetime1">
              <a:rPr lang="en-US" smtClean="0"/>
              <a:pPr/>
              <a:t>10/8/2022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6008204-C084-4500-B049-83318CA091FB}" type="slidenum">
              <a:rPr lang="en-US" smtClean="0"/>
              <a:pPr/>
              <a:t>‹#›</a:t>
            </a:fld>
            <a:endParaRPr lang="en-US"/>
          </a:p>
        </p:txBody>
      </p:sp>
    </p:spTree>
    <p:extLst>
      <p:ext uri="{BB962C8B-B14F-4D97-AF65-F5344CB8AC3E}">
        <p14:creationId xmlns:p14="http://schemas.microsoft.com/office/powerpoint/2010/main" val="2595107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F02A5C-41F0-4807-AECA-01C97FEA7BC7}" type="datetime1">
              <a:rPr lang="en-US" smtClean="0"/>
              <a:pPr/>
              <a:t>10/8/2022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38217218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2CF8A5-3013-4C35-8ED3-28622F216865}" type="datetime1">
              <a:rPr lang="en-US" smtClean="0"/>
              <a:pPr/>
              <a:t>10/8/2022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2448861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D99E17-C2F4-4141-9935-5DBBC8EE4A51}" type="datetime1">
              <a:rPr lang="en-US" smtClean="0"/>
              <a:pPr/>
              <a:t>10/8/2022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1756786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BB0D84-030C-4B01-AF54-5483139EE4AE}" type="datetime1">
              <a:rPr lang="en-US" smtClean="0"/>
              <a:pPr/>
              <a:t>10/8/2022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41969547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6C89061-2271-4C64-A3AA-F5630CFB5F76}" type="datetime1">
              <a:rPr lang="en-US" smtClean="0"/>
              <a:pPr/>
              <a:t>10/8/2022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24621506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0B86AA-7936-45B5-A099-E4F3B0A6EE87}" type="datetime1">
              <a:rPr lang="en-US" smtClean="0"/>
              <a:pPr/>
              <a:t>10/8/2022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21690416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D41A0-D3E8-4C49-AE01-5B3B7F0BB676}" type="datetime1">
              <a:rPr lang="en-US" smtClean="0"/>
              <a:pPr/>
              <a:t>10/8/2022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15795493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38AB82-C2D5-4276-AB55-93319E2B3F7B}" type="datetime1">
              <a:rPr lang="en-US" smtClean="0"/>
              <a:pPr/>
              <a:t>10/8/2022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260754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D2CF8A5-3013-4C35-8ED3-28622F216865}" type="datetime1">
              <a:rPr lang="en-US" smtClean="0"/>
              <a:pPr/>
              <a:t>10/8/2022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6008204-C084-4500-B049-83318CA091FB}" type="slidenum">
              <a:rPr lang="en-US" smtClean="0"/>
              <a:pPr/>
              <a:t>‹#›</a:t>
            </a:fld>
            <a:endParaRPr lang="en-US"/>
          </a:p>
        </p:txBody>
      </p:sp>
    </p:spTree>
    <p:extLst>
      <p:ext uri="{BB962C8B-B14F-4D97-AF65-F5344CB8AC3E}">
        <p14:creationId xmlns:p14="http://schemas.microsoft.com/office/powerpoint/2010/main" val="41501790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DE743DD-0A2E-431B-B017-3F2C4CABB527}" type="datetime1">
              <a:rPr lang="en-US" smtClean="0"/>
              <a:pPr/>
              <a:t>10/8/2022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3452929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56FBC9-E710-434E-8545-5C971F34BCA9}" type="datetime1">
              <a:rPr lang="en-US" smtClean="0"/>
              <a:pPr/>
              <a:t>10/8/2022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31669585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FFA955-FD6D-4B9B-867D-DA304652E2F7}" type="datetime1">
              <a:rPr lang="en-US" smtClean="0"/>
              <a:pPr/>
              <a:t>10/8/2022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008204-C084-4500-B049-83318CA091FB}" type="slidenum">
              <a:rPr lang="en-US" smtClean="0"/>
              <a:pPr/>
              <a:t>‹#›</a:t>
            </a:fld>
            <a:endParaRPr lang="en-US"/>
          </a:p>
        </p:txBody>
      </p:sp>
    </p:spTree>
    <p:extLst>
      <p:ext uri="{BB962C8B-B14F-4D97-AF65-F5344CB8AC3E}">
        <p14:creationId xmlns:p14="http://schemas.microsoft.com/office/powerpoint/2010/main" val="4692572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ECFA3680-2E4B-439D-A660-945EB0F80B57}" type="datetimeFigureOut">
              <a:rPr lang="en-US" smtClean="0"/>
              <a:t>10/8/2022</a:t>
            </a:fld>
            <a:endParaRPr lang="en-US"/>
          </a:p>
        </p:txBody>
      </p:sp>
      <p:sp>
        <p:nvSpPr>
          <p:cNvPr id="5" name="Footer Placeholder 4"/>
          <p:cNvSpPr>
            <a:spLocks noGrp="1"/>
          </p:cNvSpPr>
          <p:nvPr>
            <p:ph type="ftr" sz="quarter" idx="11"/>
          </p:nvPr>
        </p:nvSpPr>
        <p:spPr>
          <a:xfrm>
            <a:off x="533401" y="5936189"/>
            <a:ext cx="4021666" cy="365125"/>
          </a:xfrm>
        </p:spPr>
        <p:txBody>
          <a:bodyPr/>
          <a:lstStyle/>
          <a:p>
            <a:endParaRPr lang="en-US"/>
          </a:p>
        </p:txBody>
      </p:sp>
      <p:sp>
        <p:nvSpPr>
          <p:cNvPr id="6" name="Slide Number Placeholder 5"/>
          <p:cNvSpPr>
            <a:spLocks noGrp="1"/>
          </p:cNvSpPr>
          <p:nvPr>
            <p:ph type="sldNum" sz="quarter" idx="12"/>
          </p:nvPr>
        </p:nvSpPr>
        <p:spPr>
          <a:xfrm>
            <a:off x="7010399" y="2750337"/>
            <a:ext cx="1370293" cy="1356442"/>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17656567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FA3680-2E4B-439D-A660-945EB0F80B57}" type="datetimeFigureOut">
              <a:rPr lang="en-US" smtClean="0"/>
              <a:t>10/8/2022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2466850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65810" y="5936188"/>
            <a:ext cx="2057400" cy="365125"/>
          </a:xfrm>
        </p:spPr>
        <p:txBody>
          <a:bodyPr/>
          <a:lstStyle/>
          <a:p>
            <a:fld id="{ECFA3680-2E4B-439D-A660-945EB0F80B57}" type="datetimeFigureOut">
              <a:rPr lang="en-US" smtClean="0"/>
              <a:t>10/8/2022</a:t>
            </a:fld>
            <a:endParaRPr lang="en-US"/>
          </a:p>
        </p:txBody>
      </p:sp>
      <p:sp>
        <p:nvSpPr>
          <p:cNvPr id="5" name="Footer Placeholder 4"/>
          <p:cNvSpPr>
            <a:spLocks noGrp="1"/>
          </p:cNvSpPr>
          <p:nvPr>
            <p:ph type="ftr" sz="quarter" idx="11"/>
          </p:nvPr>
        </p:nvSpPr>
        <p:spPr>
          <a:xfrm>
            <a:off x="533400" y="5936189"/>
            <a:ext cx="4834673" cy="365125"/>
          </a:xfrm>
        </p:spPr>
        <p:txBody>
          <a:bodyPr/>
          <a:lstStyle/>
          <a:p>
            <a:endParaRPr lang="en-US"/>
          </a:p>
        </p:txBody>
      </p:sp>
      <p:sp>
        <p:nvSpPr>
          <p:cNvPr id="6" name="Slide Number Placeholder 5"/>
          <p:cNvSpPr>
            <a:spLocks noGrp="1"/>
          </p:cNvSpPr>
          <p:nvPr>
            <p:ph type="sldNum" sz="quarter" idx="12"/>
          </p:nvPr>
        </p:nvSpPr>
        <p:spPr>
          <a:xfrm>
            <a:off x="7856438" y="2869896"/>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7900677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CFA3680-2E4B-439D-A660-945EB0F80B57}" type="datetimeFigureOut">
              <a:rPr lang="en-US" smtClean="0"/>
              <a:t>10/8/2022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42576071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FA3680-2E4B-439D-A660-945EB0F80B57}" type="datetimeFigureOut">
              <a:rPr lang="en-US" smtClean="0"/>
              <a:t>10/8/2022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17283946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FA3680-2E4B-439D-A660-945EB0F80B57}" type="datetimeFigureOut">
              <a:rPr lang="en-US" smtClean="0"/>
              <a:t>10/8/2022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9682070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CFA3680-2E4B-439D-A660-945EB0F80B57}" type="datetimeFigureOut">
              <a:rPr lang="en-US" smtClean="0"/>
              <a:t>10/8/2022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855102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03D99E17-C2F4-4141-9935-5DBBC8EE4A51}" type="datetime1">
              <a:rPr lang="en-US" smtClean="0"/>
              <a:pPr/>
              <a:t>10/8/2022</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6008204-C084-4500-B049-83318CA091FB}" type="slidenum">
              <a:rPr lang="en-US" smtClean="0"/>
              <a:pPr/>
              <a:t>‹#›</a:t>
            </a:fld>
            <a:endParaRPr lang="en-US"/>
          </a:p>
        </p:txBody>
      </p:sp>
    </p:spTree>
    <p:extLst>
      <p:ext uri="{BB962C8B-B14F-4D97-AF65-F5344CB8AC3E}">
        <p14:creationId xmlns:p14="http://schemas.microsoft.com/office/powerpoint/2010/main" val="26103860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10/8/2022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2995937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10/8/2022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9476407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10/8/2022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310"/>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6346090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10/8/2022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616"/>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6982156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10/8/2022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05616B0D-4E76-493E-B288-C59AE5C076BA}" type="slidenum">
              <a:rPr lang="en-US" smtClean="0"/>
              <a:t>‹#›</a:t>
            </a:fld>
            <a:endParaRPr 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361292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FA3680-2E4B-439D-A660-945EB0F80B57}" type="datetimeFigureOut">
              <a:rPr lang="en-US" smtClean="0"/>
              <a:t>10/8/2022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7264152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CFA3680-2E4B-439D-A660-945EB0F80B57}" type="datetimeFigureOut">
              <a:rPr lang="en-US" smtClean="0"/>
              <a:t>10/8/2022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17756852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ECFA3680-2E4B-439D-A660-945EB0F80B57}" type="datetimeFigureOut">
              <a:rPr lang="en-US" smtClean="0"/>
              <a:t>10/8/2022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232924434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FA3680-2E4B-439D-A660-945EB0F80B57}" type="datetimeFigureOut">
              <a:rPr lang="en-US" smtClean="0"/>
              <a:t>10/8/2022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616B0D-4E76-493E-B288-C59AE5C076BA}" type="slidenum">
              <a:rPr lang="en-US" smtClean="0"/>
              <a:t>‹#›</a:t>
            </a:fld>
            <a:endParaRPr lang="en-US"/>
          </a:p>
        </p:txBody>
      </p:sp>
    </p:spTree>
    <p:extLst>
      <p:ext uri="{BB962C8B-B14F-4D97-AF65-F5344CB8AC3E}">
        <p14:creationId xmlns:p14="http://schemas.microsoft.com/office/powerpoint/2010/main" val="372703358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ECFA3680-2E4B-439D-A660-945EB0F80B57}" type="datetimeFigureOut">
              <a:rPr lang="en-US" smtClean="0"/>
              <a:t>10/8/2022</a:t>
            </a:fld>
            <a:endParaRPr lang="en-US"/>
          </a:p>
        </p:txBody>
      </p:sp>
      <p:sp>
        <p:nvSpPr>
          <p:cNvPr id="5" name="Footer Placeholder 4"/>
          <p:cNvSpPr>
            <a:spLocks noGrp="1"/>
          </p:cNvSpPr>
          <p:nvPr>
            <p:ph type="ftr" sz="quarter" idx="11"/>
          </p:nvPr>
        </p:nvSpPr>
        <p:spPr>
          <a:xfrm>
            <a:off x="510241" y="5936189"/>
            <a:ext cx="4518959" cy="365125"/>
          </a:xfrm>
        </p:spPr>
        <p:txBody>
          <a:bodyPr/>
          <a:lstStyle/>
          <a:p>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05616B0D-4E76-493E-B288-C59AE5C076BA}" type="slidenum">
              <a:rPr lang="en-US" smtClean="0"/>
              <a:t>‹#›</a:t>
            </a:fld>
            <a:endParaRPr lang="en-US"/>
          </a:p>
        </p:txBody>
      </p:sp>
    </p:spTree>
    <p:extLst>
      <p:ext uri="{BB962C8B-B14F-4D97-AF65-F5344CB8AC3E}">
        <p14:creationId xmlns:p14="http://schemas.microsoft.com/office/powerpoint/2010/main" val="3447897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0014"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6EBB0D84-030C-4B01-AF54-5483139EE4AE}" type="datetime1">
              <a:rPr lang="en-US" smtClean="0"/>
              <a:pPr/>
              <a:t>10/8/2022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6008204-C084-4500-B049-83318CA091FB}" type="slidenum">
              <a:rPr lang="en-US" smtClean="0"/>
              <a:pPr/>
              <a:t>‹#›</a:t>
            </a:fld>
            <a:endParaRPr lang="en-US"/>
          </a:p>
        </p:txBody>
      </p:sp>
    </p:spTree>
    <p:extLst>
      <p:ext uri="{BB962C8B-B14F-4D97-AF65-F5344CB8AC3E}">
        <p14:creationId xmlns:p14="http://schemas.microsoft.com/office/powerpoint/2010/main" val="3907042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C6C89061-2271-4C64-A3AA-F5630CFB5F76}" type="datetime1">
              <a:rPr lang="en-US" smtClean="0"/>
              <a:pPr/>
              <a:t>10/8/2022</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6008204-C084-4500-B049-83318CA091FB}" type="slidenum">
              <a:rPr lang="en-US" smtClean="0"/>
              <a:pPr/>
              <a:t>‹#›</a:t>
            </a:fld>
            <a:endParaRPr lang="en-US"/>
          </a:p>
        </p:txBody>
      </p:sp>
    </p:spTree>
    <p:extLst>
      <p:ext uri="{BB962C8B-B14F-4D97-AF65-F5344CB8AC3E}">
        <p14:creationId xmlns:p14="http://schemas.microsoft.com/office/powerpoint/2010/main" val="225892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990B86AA-7936-45B5-A099-E4F3B0A6EE87}" type="datetime1">
              <a:rPr lang="en-US" smtClean="0"/>
              <a:pPr/>
              <a:t>10/8/2022</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6008204-C084-4500-B049-83318CA091FB}" type="slidenum">
              <a:rPr lang="en-US" smtClean="0"/>
              <a:pPr/>
              <a:t>‹#›</a:t>
            </a:fld>
            <a:endParaRPr lang="en-US"/>
          </a:p>
        </p:txBody>
      </p:sp>
    </p:spTree>
    <p:extLst>
      <p:ext uri="{BB962C8B-B14F-4D97-AF65-F5344CB8AC3E}">
        <p14:creationId xmlns:p14="http://schemas.microsoft.com/office/powerpoint/2010/main" val="2631257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6EAD41A0-D3E8-4C49-AE01-5B3B7F0BB676}" type="datetime1">
              <a:rPr lang="en-US" smtClean="0"/>
              <a:pPr/>
              <a:t>10/8/2022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C6008204-C084-4500-B049-83318CA091FB}" type="slidenum">
              <a:rPr lang="en-US" smtClean="0"/>
              <a:pPr/>
              <a:t>‹#›</a:t>
            </a:fld>
            <a:endParaRPr lang="en-US"/>
          </a:p>
        </p:txBody>
      </p:sp>
    </p:spTree>
    <p:extLst>
      <p:ext uri="{BB962C8B-B14F-4D97-AF65-F5344CB8AC3E}">
        <p14:creationId xmlns:p14="http://schemas.microsoft.com/office/powerpoint/2010/main" val="2331346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A938AB82-C2D5-4276-AB55-93319E2B3F7B}" type="datetime1">
              <a:rPr lang="en-US" smtClean="0"/>
              <a:pPr/>
              <a:t>10/8/2022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6008204-C084-4500-B049-83318CA091FB}" type="slidenum">
              <a:rPr lang="en-US" smtClean="0"/>
              <a:pPr/>
              <a:t>‹#›</a:t>
            </a:fld>
            <a:endParaRPr lang="en-US"/>
          </a:p>
        </p:txBody>
      </p:sp>
    </p:spTree>
    <p:extLst>
      <p:ext uri="{BB962C8B-B14F-4D97-AF65-F5344CB8AC3E}">
        <p14:creationId xmlns:p14="http://schemas.microsoft.com/office/powerpoint/2010/main" val="2972948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3DE743DD-0A2E-431B-B017-3F2C4CABB527}" type="datetime1">
              <a:rPr lang="en-US" smtClean="0"/>
              <a:pPr/>
              <a:t>10/8/2022</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6008204-C084-4500-B049-83318CA091FB}" type="slidenum">
              <a:rPr lang="en-US" smtClean="0"/>
              <a:pPr/>
              <a:t>‹#›</a:t>
            </a:fld>
            <a:endParaRPr lang="en-US"/>
          </a:p>
        </p:txBody>
      </p:sp>
    </p:spTree>
    <p:extLst>
      <p:ext uri="{BB962C8B-B14F-4D97-AF65-F5344CB8AC3E}">
        <p14:creationId xmlns:p14="http://schemas.microsoft.com/office/powerpoint/2010/main" val="1782507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19" Type="http://schemas.openxmlformats.org/officeDocument/2006/relationships/image" Target="../media/image1.png"/><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3238500" y="0"/>
            <a:ext cx="11925300" cy="3810000"/>
            <a:chOff x="-2040" y="0"/>
            <a:chExt cx="7512" cy="2400"/>
          </a:xfrm>
        </p:grpSpPr>
        <p:sp>
          <p:nvSpPr>
            <p:cNvPr id="8195"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fontAlgn="base">
                <a:spcBef>
                  <a:spcPct val="0"/>
                </a:spcBef>
                <a:spcAft>
                  <a:spcPct val="0"/>
                </a:spcAft>
              </a:pPr>
              <a:endParaRPr lang="en-US" sz="2400">
                <a:solidFill>
                  <a:srgbClr val="000000"/>
                </a:solidFill>
                <a:latin typeface="Times New Roman" pitchFamily="18" charset="0"/>
              </a:endParaRPr>
            </a:p>
          </p:txBody>
        </p:sp>
        <p:sp>
          <p:nvSpPr>
            <p:cNvPr id="8196"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fontAlgn="base">
                <a:spcBef>
                  <a:spcPct val="0"/>
                </a:spcBef>
                <a:spcAft>
                  <a:spcPct val="0"/>
                </a:spcAft>
              </a:pPr>
              <a:endParaRPr lang="en-US" sz="1800">
                <a:solidFill>
                  <a:srgbClr val="000000"/>
                </a:solidFill>
                <a:latin typeface="Arial" charset="0"/>
              </a:endParaRPr>
            </a:p>
          </p:txBody>
        </p:sp>
        <p:sp>
          <p:nvSpPr>
            <p:cNvPr id="8197"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fontAlgn="base">
                <a:spcBef>
                  <a:spcPct val="0"/>
                </a:spcBef>
                <a:spcAft>
                  <a:spcPct val="0"/>
                </a:spcAft>
              </a:pPr>
              <a:endParaRPr lang="en-US" sz="1800">
                <a:solidFill>
                  <a:srgbClr val="000000"/>
                </a:solidFill>
              </a:endParaRPr>
            </a:p>
          </p:txBody>
        </p:sp>
      </p:grpSp>
      <p:sp>
        <p:nvSpPr>
          <p:cNvPr id="8198" name="Rectangle 6"/>
          <p:cNvSpPr>
            <a:spLocks noGrp="1" noChangeArrowheads="1"/>
          </p:cNvSpPr>
          <p:nvPr>
            <p:ph type="title"/>
          </p:nvPr>
        </p:nvSpPr>
        <p:spPr bwMode="auto">
          <a:xfrm>
            <a:off x="1370014" y="301625"/>
            <a:ext cx="731361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8199" name="Rectangle 7"/>
          <p:cNvSpPr>
            <a:spLocks noGrp="1" noChangeArrowheads="1"/>
          </p:cNvSpPr>
          <p:nvPr>
            <p:ph type="body" idx="1"/>
          </p:nvPr>
        </p:nvSpPr>
        <p:spPr bwMode="auto">
          <a:xfrm>
            <a:off x="1370014" y="1827213"/>
            <a:ext cx="731361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200"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E71FD8C6-8D73-4DF2-9FF5-6295B95E6034}" type="datetime1">
              <a:rPr lang="en-US" smtClean="0"/>
              <a:pPr/>
              <a:t>10/8/2022</a:t>
            </a:fld>
            <a:endParaRPr lang="en-US"/>
          </a:p>
        </p:txBody>
      </p:sp>
      <p:sp>
        <p:nvSpPr>
          <p:cNvPr id="8201"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n-US"/>
          </a:p>
        </p:txBody>
      </p:sp>
      <p:sp>
        <p:nvSpPr>
          <p:cNvPr id="8202"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6008204-C084-4500-B049-83318CA091FB}" type="slidenum">
              <a:rPr lang="en-US" smtClean="0"/>
              <a:pPr/>
              <a:t>‹#›</a:t>
            </a:fld>
            <a:endParaRPr lang="en-US"/>
          </a:p>
        </p:txBody>
      </p:sp>
    </p:spTree>
    <p:extLst>
      <p:ext uri="{BB962C8B-B14F-4D97-AF65-F5344CB8AC3E}">
        <p14:creationId xmlns:p14="http://schemas.microsoft.com/office/powerpoint/2010/main" val="30494737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charset="0"/>
          <a:cs typeface="Arial" charset="0"/>
        </a:defRPr>
      </a:lvl2pPr>
      <a:lvl3pPr algn="l" rtl="0" eaLnBrk="1" fontAlgn="base" hangingPunct="1">
        <a:spcBef>
          <a:spcPct val="0"/>
        </a:spcBef>
        <a:spcAft>
          <a:spcPct val="0"/>
        </a:spcAft>
        <a:defRPr sz="3600">
          <a:solidFill>
            <a:schemeClr val="tx2"/>
          </a:solidFill>
          <a:latin typeface="Arial" charset="0"/>
          <a:cs typeface="Arial" charset="0"/>
        </a:defRPr>
      </a:lvl3pPr>
      <a:lvl4pPr algn="l" rtl="0" eaLnBrk="1" fontAlgn="base" hangingPunct="1">
        <a:spcBef>
          <a:spcPct val="0"/>
        </a:spcBef>
        <a:spcAft>
          <a:spcPct val="0"/>
        </a:spcAft>
        <a:defRPr sz="3600">
          <a:solidFill>
            <a:schemeClr val="tx2"/>
          </a:solidFill>
          <a:latin typeface="Arial" charset="0"/>
          <a:cs typeface="Arial" charset="0"/>
        </a:defRPr>
      </a:lvl4pPr>
      <a:lvl5pPr algn="l" rtl="0" eaLnBrk="1" fontAlgn="base" hangingPunct="1">
        <a:spcBef>
          <a:spcPct val="0"/>
        </a:spcBef>
        <a:spcAft>
          <a:spcPct val="0"/>
        </a:spcAft>
        <a:defRPr sz="3600">
          <a:solidFill>
            <a:schemeClr val="tx2"/>
          </a:solidFill>
          <a:latin typeface="Arial" charset="0"/>
          <a:cs typeface="Arial" charset="0"/>
        </a:defRPr>
      </a:lvl5pPr>
      <a:lvl6pPr marL="457200" algn="l" rtl="0" eaLnBrk="1" fontAlgn="base" hangingPunct="1">
        <a:spcBef>
          <a:spcPct val="0"/>
        </a:spcBef>
        <a:spcAft>
          <a:spcPct val="0"/>
        </a:spcAft>
        <a:defRPr sz="3600">
          <a:solidFill>
            <a:schemeClr val="tx2"/>
          </a:solidFill>
          <a:latin typeface="Arial" charset="0"/>
          <a:cs typeface="Arial" charset="0"/>
        </a:defRPr>
      </a:lvl6pPr>
      <a:lvl7pPr marL="914400" algn="l" rtl="0" eaLnBrk="1" fontAlgn="base" hangingPunct="1">
        <a:spcBef>
          <a:spcPct val="0"/>
        </a:spcBef>
        <a:spcAft>
          <a:spcPct val="0"/>
        </a:spcAft>
        <a:defRPr sz="3600">
          <a:solidFill>
            <a:schemeClr val="tx2"/>
          </a:solidFill>
          <a:latin typeface="Arial" charset="0"/>
          <a:cs typeface="Arial" charset="0"/>
        </a:defRPr>
      </a:lvl7pPr>
      <a:lvl8pPr marL="1371600" algn="l" rtl="0" eaLnBrk="1" fontAlgn="base" hangingPunct="1">
        <a:spcBef>
          <a:spcPct val="0"/>
        </a:spcBef>
        <a:spcAft>
          <a:spcPct val="0"/>
        </a:spcAft>
        <a:defRPr sz="3600">
          <a:solidFill>
            <a:schemeClr val="tx2"/>
          </a:solidFill>
          <a:latin typeface="Arial" charset="0"/>
          <a:cs typeface="Arial" charset="0"/>
        </a:defRPr>
      </a:lvl8pPr>
      <a:lvl9pPr marL="1828800" algn="l" rtl="0" eaLnBrk="1" fontAlgn="base" hangingPunct="1">
        <a:spcBef>
          <a:spcPct val="0"/>
        </a:spcBef>
        <a:spcAft>
          <a:spcPct val="0"/>
        </a:spcAft>
        <a:defRPr sz="36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70000"/>
        <a:buFont typeface="Wingdings" pitchFamily="2" charset="2"/>
        <a:buChar char="l"/>
        <a:defRPr sz="2500">
          <a:solidFill>
            <a:schemeClr val="tx1"/>
          </a:solidFill>
          <a:latin typeface="+mn-lt"/>
          <a:cs typeface="+mn-cs"/>
        </a:defRPr>
      </a:lvl2pPr>
      <a:lvl3pPr marL="1143000" indent="-228600" algn="l" rtl="0" eaLnBrk="1" fontAlgn="base" hangingPunct="1">
        <a:spcBef>
          <a:spcPct val="20000"/>
        </a:spcBef>
        <a:spcAft>
          <a:spcPct val="0"/>
        </a:spcAft>
        <a:buClr>
          <a:schemeClr val="tx2"/>
        </a:buClr>
        <a:buSzPct val="65000"/>
        <a:buFont typeface="Wingdings" pitchFamily="2" charset="2"/>
        <a:buChar char="¡"/>
        <a:defRPr sz="2200">
          <a:solidFill>
            <a:schemeClr val="tx1"/>
          </a:solidFill>
          <a:latin typeface="+mn-lt"/>
          <a:cs typeface="+mn-cs"/>
        </a:defRPr>
      </a:lvl3pPr>
      <a:lvl4pPr marL="1600200" indent="-228600" algn="l" rtl="0" eaLnBrk="1" fontAlgn="base" hangingPunct="1">
        <a:spcBef>
          <a:spcPct val="20000"/>
        </a:spcBef>
        <a:spcAft>
          <a:spcPct val="0"/>
        </a:spcAft>
        <a:buClr>
          <a:schemeClr val="accent2"/>
        </a:buClr>
        <a:buSzPct val="70000"/>
        <a:buFont typeface="Wingdings" pitchFamily="2" charset="2"/>
        <a:buChar char="l"/>
        <a:defRPr sz="1900">
          <a:solidFill>
            <a:schemeClr val="tx1"/>
          </a:solidFill>
          <a:latin typeface="+mn-lt"/>
          <a:cs typeface="+mn-cs"/>
        </a:defRPr>
      </a:lvl4pPr>
      <a:lvl5pPr marL="20574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5pPr>
      <a:lvl6pPr marL="25146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6pPr>
      <a:lvl7pPr marL="29718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7pPr>
      <a:lvl8pPr marL="34290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8pPr>
      <a:lvl9pPr marL="38862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FD8C6-8D73-4DF2-9FF5-6295B95E6034}" type="datetime1">
              <a:rPr lang="en-US" smtClean="0"/>
              <a:pPr/>
              <a:t>10/8/2022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008204-C084-4500-B049-83318CA091FB}" type="slidenum">
              <a:rPr lang="en-US" smtClean="0"/>
              <a:pPr/>
              <a:t>‹#›</a:t>
            </a:fld>
            <a:endParaRPr lang="en-US"/>
          </a:p>
        </p:txBody>
      </p:sp>
    </p:spTree>
    <p:extLst>
      <p:ext uri="{BB962C8B-B14F-4D97-AF65-F5344CB8AC3E}">
        <p14:creationId xmlns:p14="http://schemas.microsoft.com/office/powerpoint/2010/main" val="172904497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AE79DAE-646D-4829-BB3C-1F90DD319DAC}" type="datetimeFigureOut">
              <a:rPr lang="en-US" smtClean="0"/>
              <a:t>10/8/2022</a:t>
            </a:fld>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3E633007-BF7E-4C93-AE76-FDE9EC4D7897}" type="slidenum">
              <a:rPr lang="en-US" smtClean="0"/>
              <a:t>‹#›</a:t>
            </a:fld>
            <a:endParaRPr lang="en-US"/>
          </a:p>
        </p:txBody>
      </p:sp>
    </p:spTree>
    <p:extLst>
      <p:ext uri="{BB962C8B-B14F-4D97-AF65-F5344CB8AC3E}">
        <p14:creationId xmlns:p14="http://schemas.microsoft.com/office/powerpoint/2010/main" val="2796809236"/>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the-crucifixion.org/" TargetMode="External"/><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038" y="1107026"/>
            <a:ext cx="7239000" cy="1323439"/>
          </a:xfrm>
        </p:spPr>
        <p:txBody>
          <a:bodyPr>
            <a:spAutoFit/>
          </a:bodyPr>
          <a:lstStyle/>
          <a:p>
            <a:r>
              <a:rPr lang="en-US" baseline="0" dirty="0"/>
              <a:t>Crucifying The Son Of God Afresh</a:t>
            </a:r>
            <a:endParaRPr lang="en-US" dirty="0"/>
          </a:p>
        </p:txBody>
      </p:sp>
      <p:sp>
        <p:nvSpPr>
          <p:cNvPr id="3" name="Subtitle 2"/>
          <p:cNvSpPr>
            <a:spLocks noGrp="1"/>
          </p:cNvSpPr>
          <p:nvPr>
            <p:ph type="subTitle" idx="1"/>
          </p:nvPr>
        </p:nvSpPr>
        <p:spPr>
          <a:xfrm>
            <a:off x="1443038" y="3427413"/>
            <a:ext cx="7239000" cy="538609"/>
          </a:xfrm>
        </p:spPr>
        <p:txBody>
          <a:bodyPr>
            <a:spAutoFit/>
          </a:bodyPr>
          <a:lstStyle/>
          <a:p>
            <a:r>
              <a:rPr lang="en-US" baseline="0" dirty="0"/>
              <a:t>Hebrews 6:4-6</a:t>
            </a:r>
            <a:endParaRPr lang="en-US" dirty="0"/>
          </a:p>
        </p:txBody>
      </p:sp>
      <p:sp>
        <p:nvSpPr>
          <p:cNvPr id="4" name="Slide Number Placeholder 3"/>
          <p:cNvSpPr>
            <a:spLocks noGrp="1"/>
          </p:cNvSpPr>
          <p:nvPr>
            <p:ph type="sldNum" sz="quarter" idx="4"/>
          </p:nvPr>
        </p:nvSpPr>
        <p:spPr/>
        <p:txBody>
          <a:bodyPr/>
          <a:lstStyle/>
          <a:p>
            <a:fld id="{C6008204-C084-4500-B049-83318CA091F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014" y="798294"/>
            <a:ext cx="7313612" cy="646331"/>
          </a:xfrm>
        </p:spPr>
        <p:txBody>
          <a:bodyPr>
            <a:spAutoFit/>
          </a:bodyPr>
          <a:lstStyle/>
          <a:p>
            <a:r>
              <a:rPr lang="en-US" baseline="0" dirty="0"/>
              <a:t>The Impossibility Referred To:</a:t>
            </a:r>
            <a:endParaRPr lang="en-US" dirty="0"/>
          </a:p>
        </p:txBody>
      </p:sp>
      <p:sp>
        <p:nvSpPr>
          <p:cNvPr id="3" name="Content Placeholder 2"/>
          <p:cNvSpPr>
            <a:spLocks noGrp="1"/>
          </p:cNvSpPr>
          <p:nvPr>
            <p:ph idx="1"/>
          </p:nvPr>
        </p:nvSpPr>
        <p:spPr>
          <a:xfrm>
            <a:off x="457200" y="1676400"/>
            <a:ext cx="8610600" cy="5093702"/>
          </a:xfrm>
        </p:spPr>
        <p:txBody>
          <a:bodyPr wrap="square">
            <a:spAutoFit/>
          </a:bodyPr>
          <a:lstStyle/>
          <a:p>
            <a:pPr>
              <a:spcBef>
                <a:spcPts val="0"/>
              </a:spcBef>
            </a:pPr>
            <a:r>
              <a:rPr lang="en-US" sz="2500" baseline="0" dirty="0"/>
              <a:t>To restore those who fall away – Impossible for whom?</a:t>
            </a:r>
          </a:p>
          <a:p>
            <a:pPr lvl="1">
              <a:spcBef>
                <a:spcPts val="0"/>
              </a:spcBef>
              <a:buFont typeface="Wingdings" pitchFamily="2" charset="2"/>
              <a:buChar char="§"/>
            </a:pPr>
            <a:r>
              <a:rPr lang="en-US" baseline="0" dirty="0"/>
              <a:t>The would-be restorer, not the one who has fallen away.</a:t>
            </a:r>
          </a:p>
          <a:p>
            <a:pPr lvl="1">
              <a:spcBef>
                <a:spcPts val="0"/>
              </a:spcBef>
              <a:buFont typeface="Wingdings" pitchFamily="2" charset="2"/>
              <a:buChar char="§"/>
            </a:pPr>
            <a:r>
              <a:rPr lang="en-US" baseline="0" dirty="0"/>
              <a:t>Does not say he can’t repent – note Acts 8:22</a:t>
            </a:r>
          </a:p>
          <a:p>
            <a:pPr lvl="1">
              <a:spcBef>
                <a:spcPts val="0"/>
              </a:spcBef>
              <a:buFont typeface="Wingdings" pitchFamily="2" charset="2"/>
              <a:buChar char="§"/>
            </a:pPr>
            <a:r>
              <a:rPr lang="en-US" baseline="0" dirty="0"/>
              <a:t>But impossible for anyone else to restore him.</a:t>
            </a:r>
          </a:p>
          <a:p>
            <a:pPr lvl="1">
              <a:spcBef>
                <a:spcPts val="0"/>
              </a:spcBef>
              <a:buFont typeface="Wingdings" pitchFamily="2" charset="2"/>
              <a:buChar char="§"/>
            </a:pPr>
            <a:r>
              <a:rPr lang="en-US" baseline="0" dirty="0"/>
              <a:t>WHY? Can’t offer him anything new that he doesn’t</a:t>
            </a:r>
            <a:r>
              <a:rPr lang="en-US" dirty="0"/>
              <a:t> </a:t>
            </a:r>
            <a:r>
              <a:rPr lang="en-US" baseline="0" dirty="0"/>
              <a:t>know. Christ won’t die again.</a:t>
            </a:r>
            <a:br>
              <a:rPr lang="en-US" baseline="0" dirty="0"/>
            </a:br>
            <a:r>
              <a:rPr lang="en-US" baseline="0" dirty="0"/>
              <a:t>Hebrews 9:28</a:t>
            </a:r>
          </a:p>
          <a:p>
            <a:pPr>
              <a:spcBef>
                <a:spcPts val="0"/>
              </a:spcBef>
              <a:buNone/>
            </a:pPr>
            <a:r>
              <a:rPr lang="en-US" sz="2500" baseline="0" dirty="0"/>
              <a:t>Only hope for these is to be restored.</a:t>
            </a:r>
          </a:p>
          <a:p>
            <a:pPr lvl="1">
              <a:spcBef>
                <a:spcPts val="0"/>
              </a:spcBef>
              <a:buNone/>
            </a:pPr>
            <a:r>
              <a:rPr lang="en-US" baseline="0" dirty="0"/>
              <a:t>Repent and pray. Acts 8:22</a:t>
            </a:r>
          </a:p>
          <a:p>
            <a:pPr lvl="1">
              <a:spcBef>
                <a:spcPts val="0"/>
              </a:spcBef>
              <a:buNone/>
            </a:pPr>
            <a:r>
              <a:rPr lang="en-US" baseline="0" dirty="0"/>
              <a:t>Public sin demands public confession.</a:t>
            </a:r>
            <a:br>
              <a:rPr lang="en-US" baseline="0" dirty="0"/>
            </a:br>
            <a:r>
              <a:rPr lang="en-US" baseline="0" dirty="0"/>
              <a:t>James 5:16</a:t>
            </a:r>
          </a:p>
        </p:txBody>
      </p:sp>
      <p:sp>
        <p:nvSpPr>
          <p:cNvPr id="4" name="Slide Number Placeholder 3"/>
          <p:cNvSpPr>
            <a:spLocks noGrp="1"/>
          </p:cNvSpPr>
          <p:nvPr>
            <p:ph type="sldNum" sz="quarter" idx="12"/>
          </p:nvPr>
        </p:nvSpPr>
        <p:spPr/>
        <p:txBody>
          <a:bodyPr/>
          <a:lstStyle/>
          <a:p>
            <a:fld id="{C6008204-C084-4500-B049-83318CA091FB}"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lide(fromBottom)">
                                      <p:cBhvr>
                                        <p:cTn id="13" dur="500"/>
                                        <p:tgtEl>
                                          <p:spTgt spid="3">
                                            <p:txEl>
                                              <p:pRg st="2" end="2"/>
                                            </p:txEl>
                                          </p:spTgt>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slide(fromBottom)">
                                      <p:cBhvr>
                                        <p:cTn id="16" dur="500"/>
                                        <p:tgtEl>
                                          <p:spTgt spid="3">
                                            <p:txEl>
                                              <p:pRg st="3" end="3"/>
                                            </p:txEl>
                                          </p:spTgt>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slide(fromBottom)">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slide(fromBottom)">
                                      <p:cBhvr>
                                        <p:cTn id="24" dur="500"/>
                                        <p:tgtEl>
                                          <p:spTgt spid="3">
                                            <p:txEl>
                                              <p:pRg st="5" end="5"/>
                                            </p:txEl>
                                          </p:spTgt>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slide(fromBottom)">
                                      <p:cBhvr>
                                        <p:cTn id="27" dur="500"/>
                                        <p:tgtEl>
                                          <p:spTgt spid="3">
                                            <p:txEl>
                                              <p:pRg st="6" end="6"/>
                                            </p:txEl>
                                          </p:spTgt>
                                        </p:tgtEl>
                                      </p:cBhvr>
                                    </p:animEffect>
                                  </p:childTnLst>
                                </p:cTn>
                              </p:par>
                              <p:par>
                                <p:cTn id="28" presetID="12" presetClass="entr" presetSubtype="4"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slide(fromBottom)">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014" y="798294"/>
            <a:ext cx="7313612" cy="646331"/>
          </a:xfrm>
        </p:spPr>
        <p:txBody>
          <a:bodyPr>
            <a:spAutoFit/>
          </a:bodyPr>
          <a:lstStyle/>
          <a:p>
            <a:r>
              <a:rPr lang="en-US" baseline="0" dirty="0"/>
              <a:t>How May We Crucify Him Afresh?</a:t>
            </a:r>
            <a:endParaRPr lang="en-US" dirty="0"/>
          </a:p>
        </p:txBody>
      </p:sp>
      <p:sp>
        <p:nvSpPr>
          <p:cNvPr id="3" name="Content Placeholder 2"/>
          <p:cNvSpPr>
            <a:spLocks noGrp="1"/>
          </p:cNvSpPr>
          <p:nvPr>
            <p:ph idx="1"/>
          </p:nvPr>
        </p:nvSpPr>
        <p:spPr>
          <a:xfrm>
            <a:off x="457200" y="1481328"/>
            <a:ext cx="8458200" cy="5148072"/>
          </a:xfrm>
        </p:spPr>
        <p:txBody>
          <a:bodyPr>
            <a:spAutoFit/>
          </a:bodyPr>
          <a:lstStyle/>
          <a:p>
            <a:r>
              <a:rPr lang="en-US" baseline="0" dirty="0"/>
              <a:t>By apostatizing from the faith once for all delivered. Some say “Once in grace, always in grace.”</a:t>
            </a:r>
          </a:p>
          <a:p>
            <a:pPr lvl="1">
              <a:buFont typeface="Wingdings" pitchFamily="2" charset="2"/>
              <a:buChar char="§"/>
            </a:pPr>
            <a:r>
              <a:rPr lang="en-US" sz="2400" baseline="0" dirty="0"/>
              <a:t>Paul says it is possible. Hebrews 6:6; 12:25; Galatians 5:1-4; 1 Timothy 4:1;</a:t>
            </a:r>
            <a:br>
              <a:rPr lang="en-US" sz="2400" baseline="0" dirty="0"/>
            </a:br>
            <a:r>
              <a:rPr lang="en-US" sz="2400" baseline="0" dirty="0"/>
              <a:t>1 Corinthians 10:12; Hebrews 4:11</a:t>
            </a:r>
          </a:p>
          <a:p>
            <a:pPr lvl="1">
              <a:buFont typeface="Wingdings" pitchFamily="2" charset="2"/>
              <a:buChar char="§"/>
            </a:pPr>
            <a:r>
              <a:rPr lang="en-US" sz="2400" baseline="0" dirty="0"/>
              <a:t>Peter said it is possible. 2 Peter 1:10; </a:t>
            </a:r>
            <a:br>
              <a:rPr lang="en-US" sz="2400" baseline="0" dirty="0"/>
            </a:br>
            <a:r>
              <a:rPr lang="en-US" sz="2400" baseline="0" dirty="0"/>
              <a:t>2 Peter 2:20-22</a:t>
            </a:r>
          </a:p>
          <a:p>
            <a:pPr lvl="1">
              <a:buFont typeface="Wingdings" pitchFamily="2" charset="2"/>
              <a:buChar char="§"/>
            </a:pPr>
            <a:r>
              <a:rPr lang="en-US" sz="2400" baseline="0" dirty="0"/>
              <a:t>The Israelites fell. Numbers 14:12; </a:t>
            </a:r>
            <a:br>
              <a:rPr lang="en-US" sz="2400" baseline="0" dirty="0"/>
            </a:br>
            <a:r>
              <a:rPr lang="en-US" sz="2400" baseline="0" dirty="0"/>
              <a:t>Hebrews 3:16-19</a:t>
            </a:r>
          </a:p>
          <a:p>
            <a:pPr lvl="1">
              <a:buFont typeface="Wingdings" pitchFamily="2" charset="2"/>
              <a:buChar char="§"/>
            </a:pPr>
            <a:r>
              <a:rPr lang="en-US" sz="2400" baseline="0" dirty="0"/>
              <a:t>Of the original number (Numbers 1:46), only Joshua and Caleb entered Canaan.</a:t>
            </a:r>
            <a:endParaRPr lang="en-US" sz="2400" dirty="0"/>
          </a:p>
        </p:txBody>
      </p:sp>
      <p:sp>
        <p:nvSpPr>
          <p:cNvPr id="4" name="Slide Number Placeholder 3"/>
          <p:cNvSpPr>
            <a:spLocks noGrp="1"/>
          </p:cNvSpPr>
          <p:nvPr>
            <p:ph type="sldNum" sz="quarter" idx="12"/>
          </p:nvPr>
        </p:nvSpPr>
        <p:spPr/>
        <p:txBody>
          <a:bodyPr/>
          <a:lstStyle/>
          <a:p>
            <a:fld id="{C6008204-C084-4500-B049-83318CA091FB}"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lide(fromBottom)">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lide(fromBottom)">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014" y="798294"/>
            <a:ext cx="7313612" cy="646331"/>
          </a:xfrm>
        </p:spPr>
        <p:txBody>
          <a:bodyPr>
            <a:spAutoFit/>
          </a:bodyPr>
          <a:lstStyle/>
          <a:p>
            <a:r>
              <a:rPr lang="en-US" baseline="0" dirty="0"/>
              <a:t>How May We Crucify Him Afresh?</a:t>
            </a:r>
            <a:endParaRPr lang="en-US" dirty="0"/>
          </a:p>
        </p:txBody>
      </p:sp>
      <p:sp>
        <p:nvSpPr>
          <p:cNvPr id="3" name="Content Placeholder 2"/>
          <p:cNvSpPr>
            <a:spLocks noGrp="1"/>
          </p:cNvSpPr>
          <p:nvPr>
            <p:ph idx="1"/>
          </p:nvPr>
        </p:nvSpPr>
        <p:spPr>
          <a:xfrm>
            <a:off x="762000" y="1817687"/>
            <a:ext cx="8229600" cy="2773067"/>
          </a:xfrm>
        </p:spPr>
        <p:txBody>
          <a:bodyPr>
            <a:spAutoFit/>
          </a:bodyPr>
          <a:lstStyle/>
          <a:p>
            <a:r>
              <a:rPr lang="en-US" baseline="0" dirty="0"/>
              <a:t>By denying that Christ is the Son of God.</a:t>
            </a:r>
          </a:p>
          <a:p>
            <a:pPr>
              <a:buNone/>
            </a:pPr>
            <a:r>
              <a:rPr lang="en-US" baseline="0" dirty="0"/>
              <a:t>Abundant proof:</a:t>
            </a:r>
          </a:p>
          <a:p>
            <a:pPr lvl="1">
              <a:buFont typeface="Wingdings" pitchFamily="2" charset="2"/>
              <a:buChar char="§"/>
            </a:pPr>
            <a:r>
              <a:rPr lang="en-US" sz="2400" baseline="0" dirty="0"/>
              <a:t>Birth. Isaiah 7:14; Luke 1:26-37</a:t>
            </a:r>
          </a:p>
          <a:p>
            <a:pPr lvl="1">
              <a:buFont typeface="Wingdings" pitchFamily="2" charset="2"/>
              <a:buChar char="§"/>
            </a:pPr>
            <a:r>
              <a:rPr lang="en-US" sz="2400" baseline="0" dirty="0"/>
              <a:t>Miraculous power; happenings at His death. </a:t>
            </a:r>
            <a:br>
              <a:rPr lang="en-US" sz="2400" baseline="0" dirty="0"/>
            </a:br>
            <a:r>
              <a:rPr lang="en-US" sz="2400" baseline="0" dirty="0"/>
              <a:t> Matthew 27:50-54</a:t>
            </a:r>
          </a:p>
          <a:p>
            <a:pPr lvl="1">
              <a:buFont typeface="Wingdings" pitchFamily="2" charset="2"/>
              <a:buChar char="§"/>
            </a:pPr>
            <a:r>
              <a:rPr lang="en-US" sz="2400" baseline="0" dirty="0"/>
              <a:t>His resurrection. Matthew 27:62-66; 28:1-6</a:t>
            </a:r>
          </a:p>
        </p:txBody>
      </p:sp>
      <p:sp>
        <p:nvSpPr>
          <p:cNvPr id="4" name="Slide Number Placeholder 3"/>
          <p:cNvSpPr>
            <a:spLocks noGrp="1"/>
          </p:cNvSpPr>
          <p:nvPr>
            <p:ph type="sldNum" sz="quarter" idx="12"/>
          </p:nvPr>
        </p:nvSpPr>
        <p:spPr/>
        <p:txBody>
          <a:bodyPr/>
          <a:lstStyle/>
          <a:p>
            <a:fld id="{C6008204-C084-4500-B049-83318CA091F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014" y="798294"/>
            <a:ext cx="7313612" cy="646331"/>
          </a:xfrm>
        </p:spPr>
        <p:txBody>
          <a:bodyPr>
            <a:spAutoFit/>
          </a:bodyPr>
          <a:lstStyle/>
          <a:p>
            <a:r>
              <a:rPr lang="en-US" baseline="0" dirty="0"/>
              <a:t>How May We Crucify Him Afresh?</a:t>
            </a:r>
            <a:endParaRPr lang="en-US" dirty="0"/>
          </a:p>
        </p:txBody>
      </p:sp>
      <p:sp>
        <p:nvSpPr>
          <p:cNvPr id="3" name="Content Placeholder 2"/>
          <p:cNvSpPr>
            <a:spLocks noGrp="1"/>
          </p:cNvSpPr>
          <p:nvPr>
            <p:ph idx="1"/>
          </p:nvPr>
        </p:nvSpPr>
        <p:spPr>
          <a:xfrm>
            <a:off x="838200" y="1827213"/>
            <a:ext cx="7845426" cy="1431161"/>
          </a:xfrm>
        </p:spPr>
        <p:txBody>
          <a:bodyPr>
            <a:spAutoFit/>
          </a:bodyPr>
          <a:lstStyle/>
          <a:p>
            <a:r>
              <a:rPr lang="en-US" baseline="0" dirty="0"/>
              <a:t>By denying the authority of His word. </a:t>
            </a:r>
            <a:br>
              <a:rPr lang="en-US" baseline="0" dirty="0"/>
            </a:br>
            <a:r>
              <a:rPr lang="en-US" baseline="0" dirty="0"/>
              <a:t>Matthew 28:18; 2 Timothy 3:16-17; Hebrews 4:12; John 12:48</a:t>
            </a:r>
            <a:endParaRPr lang="en-US" dirty="0"/>
          </a:p>
        </p:txBody>
      </p:sp>
      <p:sp>
        <p:nvSpPr>
          <p:cNvPr id="4" name="Slide Number Placeholder 3"/>
          <p:cNvSpPr>
            <a:spLocks noGrp="1"/>
          </p:cNvSpPr>
          <p:nvPr>
            <p:ph type="sldNum" sz="quarter" idx="12"/>
          </p:nvPr>
        </p:nvSpPr>
        <p:spPr/>
        <p:txBody>
          <a:bodyPr/>
          <a:lstStyle/>
          <a:p>
            <a:fld id="{C6008204-C084-4500-B049-83318CA091F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014" y="798294"/>
            <a:ext cx="7313612" cy="646331"/>
          </a:xfrm>
        </p:spPr>
        <p:txBody>
          <a:bodyPr>
            <a:spAutoFit/>
          </a:bodyPr>
          <a:lstStyle/>
          <a:p>
            <a:r>
              <a:rPr lang="en-US" baseline="0" dirty="0"/>
              <a:t>How May We Crucify Him Afresh?</a:t>
            </a:r>
            <a:endParaRPr lang="en-US" dirty="0"/>
          </a:p>
        </p:txBody>
      </p:sp>
      <p:sp>
        <p:nvSpPr>
          <p:cNvPr id="3" name="Content Placeholder 2"/>
          <p:cNvSpPr>
            <a:spLocks noGrp="1"/>
          </p:cNvSpPr>
          <p:nvPr>
            <p:ph idx="1"/>
          </p:nvPr>
        </p:nvSpPr>
        <p:spPr>
          <a:xfrm>
            <a:off x="762000" y="1827213"/>
            <a:ext cx="8153400" cy="3496342"/>
          </a:xfrm>
        </p:spPr>
        <p:txBody>
          <a:bodyPr>
            <a:spAutoFit/>
          </a:bodyPr>
          <a:lstStyle/>
          <a:p>
            <a:r>
              <a:rPr lang="en-US" baseline="0" dirty="0"/>
              <a:t>By being untrue to the confession of our faith.</a:t>
            </a:r>
          </a:p>
          <a:p>
            <a:pPr lvl="1">
              <a:buFont typeface="Wingdings" pitchFamily="2" charset="2"/>
              <a:buChar char="§"/>
            </a:pPr>
            <a:r>
              <a:rPr lang="en-US" sz="2400" baseline="0" dirty="0"/>
              <a:t>By prolonged neglect of duty. Hebrews 6:1-6</a:t>
            </a:r>
          </a:p>
          <a:p>
            <a:pPr lvl="1">
              <a:buFont typeface="Wingdings" pitchFamily="2" charset="2"/>
              <a:buChar char="§"/>
            </a:pPr>
            <a:r>
              <a:rPr lang="en-US" sz="2400" baseline="0" dirty="0"/>
              <a:t>By courting the favor of the world.</a:t>
            </a:r>
            <a:br>
              <a:rPr lang="en-US" sz="2400" baseline="0" dirty="0"/>
            </a:br>
            <a:r>
              <a:rPr lang="en-US" sz="2400" baseline="0" dirty="0"/>
              <a:t>2 Timothy 4:10; 1 John 2:15-17</a:t>
            </a:r>
          </a:p>
          <a:p>
            <a:pPr lvl="1">
              <a:buFont typeface="Wingdings" pitchFamily="2" charset="2"/>
              <a:buChar char="§"/>
            </a:pPr>
            <a:r>
              <a:rPr lang="en-US" sz="2400" baseline="0" dirty="0"/>
              <a:t>Seeking pleasure of the world. 1 Timothy 5:6</a:t>
            </a:r>
          </a:p>
          <a:p>
            <a:pPr lvl="1">
              <a:buFont typeface="Wingdings" pitchFamily="2" charset="2"/>
              <a:buChar char="§"/>
            </a:pPr>
            <a:r>
              <a:rPr lang="en-US" sz="2400" baseline="0" dirty="0"/>
              <a:t>Seeking popularity. John 13:43; Acts 24:27; </a:t>
            </a:r>
            <a:br>
              <a:rPr lang="en-US" sz="2400" baseline="0" dirty="0"/>
            </a:br>
            <a:r>
              <a:rPr lang="en-US" sz="2400" baseline="0" dirty="0"/>
              <a:t>Colossians 3:22; Luke 8:14</a:t>
            </a:r>
            <a:endParaRPr lang="en-US" sz="2400" dirty="0"/>
          </a:p>
        </p:txBody>
      </p:sp>
      <p:sp>
        <p:nvSpPr>
          <p:cNvPr id="4" name="Slide Number Placeholder 3"/>
          <p:cNvSpPr>
            <a:spLocks noGrp="1"/>
          </p:cNvSpPr>
          <p:nvPr>
            <p:ph type="sldNum" sz="quarter" idx="12"/>
          </p:nvPr>
        </p:nvSpPr>
        <p:spPr/>
        <p:txBody>
          <a:bodyPr/>
          <a:lstStyle/>
          <a:p>
            <a:fld id="{C6008204-C084-4500-B049-83318CA091FB}" type="slidenum">
              <a:rPr lang="en-US" smtClean="0"/>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slide(fromBottom)">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Bottom)">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slide(fromBottom)">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slide(fromBottom)">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014" y="798294"/>
            <a:ext cx="7313612" cy="646331"/>
          </a:xfrm>
        </p:spPr>
        <p:txBody>
          <a:bodyPr>
            <a:spAutoFit/>
          </a:bodyPr>
          <a:lstStyle/>
          <a:p>
            <a:r>
              <a:rPr lang="en-US" baseline="0" dirty="0"/>
              <a:t>Conclusion: </a:t>
            </a:r>
            <a:endParaRPr lang="en-US" dirty="0"/>
          </a:p>
        </p:txBody>
      </p:sp>
      <p:sp>
        <p:nvSpPr>
          <p:cNvPr id="3" name="Content Placeholder 2"/>
          <p:cNvSpPr>
            <a:spLocks noGrp="1"/>
          </p:cNvSpPr>
          <p:nvPr>
            <p:ph idx="1"/>
          </p:nvPr>
        </p:nvSpPr>
        <p:spPr>
          <a:xfrm>
            <a:off x="1219200" y="1827213"/>
            <a:ext cx="7464426" cy="1997470"/>
          </a:xfrm>
        </p:spPr>
        <p:txBody>
          <a:bodyPr wrap="square">
            <a:spAutoFit/>
          </a:bodyPr>
          <a:lstStyle/>
          <a:p>
            <a:r>
              <a:rPr lang="en-US" baseline="0" dirty="0"/>
              <a:t>Are you playing with your soul?</a:t>
            </a:r>
          </a:p>
          <a:p>
            <a:r>
              <a:rPr lang="en-US" baseline="0" dirty="0"/>
              <a:t>You CAN crucify Him afresh.</a:t>
            </a:r>
          </a:p>
          <a:p>
            <a:pPr lvl="1"/>
            <a:r>
              <a:rPr lang="en-US" sz="5000" baseline="0" dirty="0"/>
              <a:t>Woe to all who do!!!</a:t>
            </a:r>
            <a:endParaRPr lang="en-US" dirty="0"/>
          </a:p>
        </p:txBody>
      </p:sp>
      <p:sp>
        <p:nvSpPr>
          <p:cNvPr id="4" name="Slide Number Placeholder 3"/>
          <p:cNvSpPr>
            <a:spLocks noGrp="1"/>
          </p:cNvSpPr>
          <p:nvPr>
            <p:ph type="sldNum" sz="quarter" idx="12"/>
          </p:nvPr>
        </p:nvSpPr>
        <p:spPr/>
        <p:txBody>
          <a:bodyPr/>
          <a:lstStyle/>
          <a:p>
            <a:fld id="{C6008204-C084-4500-B049-83318CA091FB}" type="slidenum">
              <a:rPr lang="en-US" smtClean="0"/>
              <a:pPr/>
              <a:t>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7" name="Slide Number Placeholder 6"/>
          <p:cNvSpPr>
            <a:spLocks noGrp="1"/>
          </p:cNvSpPr>
          <p:nvPr>
            <p:ph type="sldNum" sz="quarter" idx="12"/>
          </p:nvPr>
        </p:nvSpPr>
        <p:spPr/>
        <p:txBody>
          <a:bodyPr/>
          <a:lstStyle/>
          <a:p>
            <a:fld id="{C6008204-C084-4500-B049-83318CA091FB}" type="slidenum">
              <a:rPr lang="en-US" smtClean="0"/>
              <a:pPr/>
              <a:t>2</a:t>
            </a:fld>
            <a:endParaRPr lang="en-US"/>
          </a:p>
        </p:txBody>
      </p:sp>
      <p:pic>
        <p:nvPicPr>
          <p:cNvPr id="1026" name="Picture 2" descr="Scourging1.jpg (102671 bytes)"/>
          <p:cNvPicPr>
            <a:picLocks noChangeAspect="1" noChangeArrowheads="1"/>
          </p:cNvPicPr>
          <p:nvPr/>
        </p:nvPicPr>
        <p:blipFill>
          <a:blip r:embed="rId2" cstate="print"/>
          <a:srcRect/>
          <a:stretch>
            <a:fillRect/>
          </a:stretch>
        </p:blipFill>
        <p:spPr bwMode="auto">
          <a:xfrm>
            <a:off x="-17206" y="-76200"/>
            <a:ext cx="9118804" cy="6934200"/>
          </a:xfrm>
          <a:prstGeom prst="rect">
            <a:avLst/>
          </a:prstGeom>
          <a:noFill/>
        </p:spPr>
      </p:pic>
      <p:sp>
        <p:nvSpPr>
          <p:cNvPr id="6" name="Rectangle 5"/>
          <p:cNvSpPr/>
          <p:nvPr/>
        </p:nvSpPr>
        <p:spPr>
          <a:xfrm>
            <a:off x="6934200" y="4114800"/>
            <a:ext cx="1600200" cy="1524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5" name="Slide Number Placeholder 4"/>
          <p:cNvSpPr>
            <a:spLocks noGrp="1"/>
          </p:cNvSpPr>
          <p:nvPr>
            <p:ph type="sldNum" sz="quarter" idx="12"/>
          </p:nvPr>
        </p:nvSpPr>
        <p:spPr/>
        <p:txBody>
          <a:bodyPr/>
          <a:lstStyle/>
          <a:p>
            <a:fld id="{C6008204-C084-4500-B049-83318CA091FB}" type="slidenum">
              <a:rPr lang="en-US" smtClean="0"/>
              <a:pPr/>
              <a:t>3</a:t>
            </a:fld>
            <a:endParaRPr lang="en-US"/>
          </a:p>
        </p:txBody>
      </p:sp>
      <p:pic>
        <p:nvPicPr>
          <p:cNvPr id="6146" name="Picture 2" descr="cross1.jpg (116287 bytes)"/>
          <p:cNvPicPr>
            <a:picLocks noChangeAspect="1" noChangeArrowheads="1"/>
          </p:cNvPicPr>
          <p:nvPr/>
        </p:nvPicPr>
        <p:blipFill>
          <a:blip r:embed="rId2" cstate="print"/>
          <a:srcRect/>
          <a:stretch>
            <a:fillRect/>
          </a:stretch>
        </p:blipFill>
        <p:spPr bwMode="auto">
          <a:xfrm>
            <a:off x="-16245" y="228600"/>
            <a:ext cx="8779245" cy="6629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wrists1.jpg (99283 bytes)"/>
          <p:cNvPicPr>
            <a:picLocks noChangeAspect="1" noChangeArrowheads="1"/>
          </p:cNvPicPr>
          <p:nvPr/>
        </p:nvPicPr>
        <p:blipFill>
          <a:blip r:embed="rId2" cstate="print"/>
          <a:srcRect/>
          <a:stretch>
            <a:fillRect/>
          </a:stretch>
        </p:blipFill>
        <p:spPr bwMode="auto">
          <a:xfrm>
            <a:off x="609600" y="609600"/>
            <a:ext cx="7848600" cy="4648200"/>
          </a:xfrm>
          <a:prstGeom prst="rect">
            <a:avLst/>
          </a:prstGeom>
          <a:noFill/>
        </p:spPr>
      </p:pic>
      <p:sp>
        <p:nvSpPr>
          <p:cNvPr id="5" name="Rectangle 4"/>
          <p:cNvSpPr/>
          <p:nvPr/>
        </p:nvSpPr>
        <p:spPr>
          <a:xfrm>
            <a:off x="76200" y="5334000"/>
            <a:ext cx="8991600" cy="1200329"/>
          </a:xfrm>
          <a:prstGeom prst="rect">
            <a:avLst/>
          </a:prstGeom>
          <a:solidFill>
            <a:schemeClr val="bg1"/>
          </a:solidFill>
        </p:spPr>
        <p:txBody>
          <a:bodyPr wrap="square">
            <a:spAutoFit/>
          </a:bodyPr>
          <a:lstStyle/>
          <a:p>
            <a:r>
              <a:rPr lang="en-US" dirty="0"/>
              <a:t>Figure 4. </a:t>
            </a:r>
            <a:r>
              <a:rPr lang="en-US" u="sng" dirty="0"/>
              <a:t>Nailing of wrists</a:t>
            </a:r>
            <a:r>
              <a:rPr lang="en-US" dirty="0"/>
              <a:t>. Left: Size of iron nail. Center: Location of nail in wrist, between carpals and radius. Right: Cross section of wrist, at level of plane indicated at left, showing path of nail, with probable transection of median nerve and impalement of flexor pollicis longus, but without injury to major arterial trunks and without fractures of bones.</a:t>
            </a:r>
          </a:p>
        </p:txBody>
      </p:sp>
      <p:sp>
        <p:nvSpPr>
          <p:cNvPr id="6" name="Slide Number Placeholder 5"/>
          <p:cNvSpPr>
            <a:spLocks noGrp="1"/>
          </p:cNvSpPr>
          <p:nvPr>
            <p:ph type="sldNum" sz="quarter" idx="12"/>
          </p:nvPr>
        </p:nvSpPr>
        <p:spPr/>
        <p:txBody>
          <a:bodyPr/>
          <a:lstStyle/>
          <a:p>
            <a:fld id="{C6008204-C084-4500-B049-83318CA091F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946847"/>
            <a:ext cx="8839200" cy="840230"/>
          </a:xfrm>
          <a:solidFill>
            <a:schemeClr val="bg1"/>
          </a:solidFill>
        </p:spPr>
        <p:txBody>
          <a:bodyPr>
            <a:spAutoFit/>
          </a:bodyPr>
          <a:lstStyle/>
          <a:p>
            <a:r>
              <a:rPr lang="en-US" sz="1800" dirty="0"/>
              <a:t>Figure 5. </a:t>
            </a:r>
            <a:r>
              <a:rPr lang="en-US" sz="1800" u="sng" dirty="0"/>
              <a:t>Nailing of feet</a:t>
            </a:r>
            <a:r>
              <a:rPr lang="en-US" sz="1800" dirty="0"/>
              <a:t>. Left: Position of feet atop one another and against stipes. Upper right: Location of nail in second intermetatarsal space. Lower right: Cross section of foot, at plane indicated at left, showing path of nail.</a:t>
            </a:r>
          </a:p>
        </p:txBody>
      </p:sp>
      <p:sp>
        <p:nvSpPr>
          <p:cNvPr id="5" name="Slide Number Placeholder 4"/>
          <p:cNvSpPr>
            <a:spLocks noGrp="1"/>
          </p:cNvSpPr>
          <p:nvPr>
            <p:ph type="sldNum" sz="quarter" idx="12"/>
          </p:nvPr>
        </p:nvSpPr>
        <p:spPr/>
        <p:txBody>
          <a:bodyPr/>
          <a:lstStyle/>
          <a:p>
            <a:fld id="{C6008204-C084-4500-B049-83318CA091FB}" type="slidenum">
              <a:rPr lang="en-US" smtClean="0"/>
              <a:pPr/>
              <a:t>5</a:t>
            </a:fld>
            <a:endParaRPr lang="en-US"/>
          </a:p>
        </p:txBody>
      </p:sp>
      <p:pic>
        <p:nvPicPr>
          <p:cNvPr id="8194" name="Picture 2" descr="feet1.jpg (47695 bytes)"/>
          <p:cNvPicPr>
            <a:picLocks noChangeAspect="1" noChangeArrowheads="1"/>
          </p:cNvPicPr>
          <p:nvPr/>
        </p:nvPicPr>
        <p:blipFill>
          <a:blip r:embed="rId2" cstate="print"/>
          <a:srcRect/>
          <a:stretch>
            <a:fillRect/>
          </a:stretch>
        </p:blipFill>
        <p:spPr bwMode="auto">
          <a:xfrm>
            <a:off x="1143000" y="476249"/>
            <a:ext cx="7239000" cy="508635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Respiration1.jpg (102919 bytes)"/>
          <p:cNvPicPr>
            <a:picLocks noChangeAspect="1" noChangeArrowheads="1"/>
          </p:cNvPicPr>
          <p:nvPr/>
        </p:nvPicPr>
        <p:blipFill>
          <a:blip r:embed="rId2" cstate="print"/>
          <a:srcRect/>
          <a:stretch>
            <a:fillRect/>
          </a:stretch>
        </p:blipFill>
        <p:spPr bwMode="auto">
          <a:xfrm>
            <a:off x="228600" y="152400"/>
            <a:ext cx="8610600" cy="4800601"/>
          </a:xfrm>
          <a:prstGeom prst="rect">
            <a:avLst/>
          </a:prstGeom>
          <a:noFill/>
        </p:spPr>
      </p:pic>
      <p:sp>
        <p:nvSpPr>
          <p:cNvPr id="5" name="Rectangle 4"/>
          <p:cNvSpPr/>
          <p:nvPr/>
        </p:nvSpPr>
        <p:spPr>
          <a:xfrm>
            <a:off x="72424" y="5027474"/>
            <a:ext cx="8991600" cy="1754326"/>
          </a:xfrm>
          <a:prstGeom prst="rect">
            <a:avLst/>
          </a:prstGeom>
          <a:solidFill>
            <a:schemeClr val="bg1"/>
          </a:solidFill>
        </p:spPr>
        <p:txBody>
          <a:bodyPr wrap="square">
            <a:spAutoFit/>
          </a:bodyPr>
          <a:lstStyle/>
          <a:p>
            <a:r>
              <a:rPr lang="en-US" dirty="0"/>
              <a:t>Figure 6. </a:t>
            </a:r>
            <a:r>
              <a:rPr lang="en-US" u="sng" dirty="0"/>
              <a:t>Respirations during crucifixion</a:t>
            </a:r>
            <a:r>
              <a:rPr lang="en-US" dirty="0"/>
              <a:t>. Left: Inhalation. With elbows extended and shoulders abducted, respiratory muscles of inhalation are passively stretched and thorax is expanded. Right: Exhalation. With elbows flexed and shoulders adducted and with weight of body on nailed feet, exhalation is accomplished as active, rather than passive, process. Breaking legs below knees would place burden of exhalation on shoulder and arm muscles alone and soon would result in exhaustion asphyxia.</a:t>
            </a:r>
            <a:r>
              <a:rPr lang="en-US" dirty="0">
                <a:hlinkClick r:id="rId3"/>
              </a:rPr>
              <a:t> The Crucifixion.org</a:t>
            </a:r>
            <a:r>
              <a:rPr lang="en-US" dirty="0"/>
              <a:t> web site</a:t>
            </a:r>
          </a:p>
        </p:txBody>
      </p:sp>
      <p:sp>
        <p:nvSpPr>
          <p:cNvPr id="6" name="Slide Number Placeholder 5"/>
          <p:cNvSpPr>
            <a:spLocks noGrp="1"/>
          </p:cNvSpPr>
          <p:nvPr>
            <p:ph type="sldNum" sz="quarter" idx="12"/>
          </p:nvPr>
        </p:nvSpPr>
        <p:spPr/>
        <p:txBody>
          <a:bodyPr/>
          <a:lstStyle/>
          <a:p>
            <a:fld id="{C6008204-C084-4500-B049-83318CA091F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83143"/>
            <a:ext cx="7886700" cy="1089529"/>
          </a:xfrm>
        </p:spPr>
        <p:txBody>
          <a:bodyPr>
            <a:spAutoFit/>
          </a:bodyPr>
          <a:lstStyle/>
          <a:p>
            <a:r>
              <a:rPr lang="en-US" sz="3600" b="1" i="1" dirty="0"/>
              <a:t>“They crucify to themselves the Son of God afresh and put Him to an open shame”</a:t>
            </a:r>
          </a:p>
        </p:txBody>
      </p:sp>
      <p:sp>
        <p:nvSpPr>
          <p:cNvPr id="3" name="Content Placeholder 2"/>
          <p:cNvSpPr>
            <a:spLocks noGrp="1"/>
          </p:cNvSpPr>
          <p:nvPr>
            <p:ph idx="1"/>
          </p:nvPr>
        </p:nvSpPr>
        <p:spPr>
          <a:xfrm>
            <a:off x="457200" y="1981200"/>
            <a:ext cx="8229600" cy="4602162"/>
          </a:xfrm>
        </p:spPr>
        <p:txBody>
          <a:bodyPr>
            <a:spAutoFit/>
          </a:bodyPr>
          <a:lstStyle/>
          <a:p>
            <a:r>
              <a:rPr lang="en-US" dirty="0">
                <a:highlight>
                  <a:srgbClr val="FFFF00"/>
                </a:highlight>
              </a:rPr>
              <a:t>They hold him up to contempt</a:t>
            </a:r>
            <a:r>
              <a:rPr lang="en-US" dirty="0"/>
              <a:t>. </a:t>
            </a:r>
            <a:r>
              <a:rPr lang="en-US" i="1" dirty="0"/>
              <a:t>(</a:t>
            </a:r>
            <a:r>
              <a:rPr lang="en-US" i="1" dirty="0" err="1"/>
              <a:t>paradeigmatizo</a:t>
            </a:r>
            <a:r>
              <a:rPr lang="en-US" i="1" dirty="0"/>
              <a:t>) </a:t>
            </a:r>
            <a:r>
              <a:rPr lang="en-US" dirty="0"/>
              <a:t>… word used in the LXX of Numbers 25:4 to describe the humiliation and shame involved in a public execution. </a:t>
            </a:r>
          </a:p>
          <a:p>
            <a:pPr lvl="1"/>
            <a:r>
              <a:rPr lang="en-US" dirty="0">
                <a:highlight>
                  <a:srgbClr val="FFFF00"/>
                </a:highlight>
              </a:rPr>
              <a:t>Used in the sense of “to make an example of” or “to expose to disgrace.”</a:t>
            </a:r>
          </a:p>
          <a:p>
            <a:pPr marL="457200" lvl="1" indent="0">
              <a:buNone/>
            </a:pPr>
            <a:endParaRPr lang="en-US" dirty="0">
              <a:highlight>
                <a:srgbClr val="FFFF00"/>
              </a:highlight>
            </a:endParaRPr>
          </a:p>
          <a:p>
            <a:r>
              <a:rPr lang="en-US" i="1" dirty="0"/>
              <a:t>“to themselves” </a:t>
            </a:r>
            <a:r>
              <a:rPr lang="en-US" dirty="0"/>
              <a:t>become personally involved with the guilt of those who crucified the Savior.</a:t>
            </a:r>
          </a:p>
          <a:p>
            <a:r>
              <a:rPr lang="en-US" dirty="0"/>
              <a:t>They openly renounce him to the world and proclaim him worthy of the cruel death He suffered at the hands of evil men.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014" y="798294"/>
            <a:ext cx="7313612" cy="646331"/>
          </a:xfrm>
        </p:spPr>
        <p:txBody>
          <a:bodyPr>
            <a:spAutoFit/>
          </a:bodyPr>
          <a:lstStyle/>
          <a:p>
            <a:r>
              <a:rPr lang="en-US" dirty="0"/>
              <a:t>Angry Mob Asked For Blood …</a:t>
            </a:r>
          </a:p>
        </p:txBody>
      </p:sp>
      <p:sp>
        <p:nvSpPr>
          <p:cNvPr id="3" name="Content Placeholder 2"/>
          <p:cNvSpPr>
            <a:spLocks noGrp="1"/>
          </p:cNvSpPr>
          <p:nvPr>
            <p:ph idx="1"/>
          </p:nvPr>
        </p:nvSpPr>
        <p:spPr>
          <a:xfrm>
            <a:off x="609600" y="1981200"/>
            <a:ext cx="8305800" cy="4555093"/>
          </a:xfrm>
        </p:spPr>
        <p:txBody>
          <a:bodyPr>
            <a:spAutoFit/>
          </a:bodyPr>
          <a:lstStyle/>
          <a:p>
            <a:pPr>
              <a:spcBef>
                <a:spcPts val="0"/>
              </a:spcBef>
            </a:pPr>
            <a:r>
              <a:rPr lang="en-US" baseline="0" dirty="0"/>
              <a:t>The greatest benefactor of all men. </a:t>
            </a:r>
            <a:br>
              <a:rPr lang="en-US" baseline="0" dirty="0"/>
            </a:br>
            <a:r>
              <a:rPr lang="en-US" baseline="0" dirty="0"/>
              <a:t> Ephesians 2:11-12; Romans 5:6</a:t>
            </a:r>
          </a:p>
          <a:p>
            <a:pPr>
              <a:spcBef>
                <a:spcPts val="0"/>
              </a:spcBef>
            </a:pPr>
            <a:r>
              <a:rPr lang="en-US" baseline="0" dirty="0"/>
              <a:t>The world’s greatest teacher. </a:t>
            </a:r>
            <a:br>
              <a:rPr lang="en-US" baseline="0" dirty="0"/>
            </a:br>
            <a:r>
              <a:rPr lang="en-US" baseline="0" dirty="0"/>
              <a:t>Matthew 7:28-29; John 7:46</a:t>
            </a:r>
          </a:p>
          <a:p>
            <a:pPr>
              <a:spcBef>
                <a:spcPts val="0"/>
              </a:spcBef>
            </a:pPr>
            <a:r>
              <a:rPr lang="en-US" baseline="0" dirty="0"/>
              <a:t>The purest of pure. Hebrews 7:26; </a:t>
            </a:r>
            <a:br>
              <a:rPr lang="en-US" baseline="0" dirty="0"/>
            </a:br>
            <a:r>
              <a:rPr lang="en-US" baseline="0" dirty="0"/>
              <a:t>1 Peter 2:22</a:t>
            </a:r>
          </a:p>
          <a:p>
            <a:pPr>
              <a:spcBef>
                <a:spcPts val="0"/>
              </a:spcBef>
            </a:pPr>
            <a:r>
              <a:rPr lang="en-US" baseline="0" dirty="0"/>
              <a:t>The Savior of mankind. Luke 19:10</a:t>
            </a:r>
          </a:p>
          <a:p>
            <a:pPr>
              <a:spcBef>
                <a:spcPts val="0"/>
              </a:spcBef>
            </a:pPr>
            <a:r>
              <a:rPr lang="en-US" baseline="0" dirty="0"/>
              <a:t>The Son of God. Matthew 17:5; </a:t>
            </a:r>
            <a:br>
              <a:rPr lang="en-US" baseline="0" dirty="0"/>
            </a:br>
            <a:r>
              <a:rPr lang="en-US" baseline="0" dirty="0"/>
              <a:t>Co-creator of the universe.</a:t>
            </a:r>
            <a:br>
              <a:rPr lang="en-US" baseline="0" dirty="0"/>
            </a:br>
            <a:r>
              <a:rPr lang="en-US" baseline="0" dirty="0"/>
              <a:t>Colossians 1:16</a:t>
            </a:r>
            <a:endParaRPr lang="en-US" dirty="0"/>
          </a:p>
        </p:txBody>
      </p:sp>
      <p:sp>
        <p:nvSpPr>
          <p:cNvPr id="4" name="Slide Number Placeholder 3"/>
          <p:cNvSpPr>
            <a:spLocks noGrp="1"/>
          </p:cNvSpPr>
          <p:nvPr>
            <p:ph type="sldNum" sz="quarter" idx="12"/>
          </p:nvPr>
        </p:nvSpPr>
        <p:spPr/>
        <p:txBody>
          <a:bodyPr/>
          <a:lstStyle/>
          <a:p>
            <a:fld id="{C6008204-C084-4500-B049-83318CA091FB}"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0014" y="244296"/>
            <a:ext cx="7313612" cy="1200329"/>
          </a:xfrm>
        </p:spPr>
        <p:txBody>
          <a:bodyPr>
            <a:spAutoFit/>
          </a:bodyPr>
          <a:lstStyle/>
          <a:p>
            <a:r>
              <a:rPr lang="en-US" baseline="0" dirty="0"/>
              <a:t>Who Is It That May Crucify Him Afresh? Those Who:</a:t>
            </a:r>
            <a:endParaRPr lang="en-US" dirty="0"/>
          </a:p>
        </p:txBody>
      </p:sp>
      <p:sp>
        <p:nvSpPr>
          <p:cNvPr id="3" name="Content Placeholder 2"/>
          <p:cNvSpPr>
            <a:spLocks noGrp="1"/>
          </p:cNvSpPr>
          <p:nvPr>
            <p:ph idx="1"/>
          </p:nvPr>
        </p:nvSpPr>
        <p:spPr>
          <a:xfrm>
            <a:off x="228600" y="1533053"/>
            <a:ext cx="8839200" cy="5078313"/>
          </a:xfrm>
        </p:spPr>
        <p:txBody>
          <a:bodyPr>
            <a:spAutoFit/>
          </a:bodyPr>
          <a:lstStyle/>
          <a:p>
            <a:pPr>
              <a:spcBef>
                <a:spcPts val="0"/>
              </a:spcBef>
            </a:pPr>
            <a:r>
              <a:rPr lang="en-US" sz="2700" baseline="0" dirty="0">
                <a:highlight>
                  <a:srgbClr val="FFFF00"/>
                </a:highlight>
              </a:rPr>
              <a:t>Were once enlightened</a:t>
            </a:r>
            <a:r>
              <a:rPr lang="en-US" sz="2700" baseline="0" dirty="0"/>
              <a:t> – had knowledge. </a:t>
            </a:r>
            <a:br>
              <a:rPr lang="en-US" sz="2700" baseline="0" dirty="0"/>
            </a:br>
            <a:r>
              <a:rPr lang="en-US" sz="2700" baseline="0" dirty="0"/>
              <a:t>Hebrews 10:32;</a:t>
            </a:r>
            <a:r>
              <a:rPr lang="en-US" sz="2700" dirty="0"/>
              <a:t> Ephesians 5:8;</a:t>
            </a:r>
            <a:br>
              <a:rPr lang="en-US" sz="2700" dirty="0"/>
            </a:br>
            <a:r>
              <a:rPr lang="en-US" sz="2700" dirty="0"/>
              <a:t>Colossians 1:12; 1 Peter 2:9</a:t>
            </a:r>
            <a:endParaRPr lang="en-US" sz="2700" baseline="0" dirty="0"/>
          </a:p>
          <a:p>
            <a:pPr>
              <a:spcBef>
                <a:spcPts val="0"/>
              </a:spcBef>
            </a:pPr>
            <a:r>
              <a:rPr lang="en-US" sz="2700" baseline="0" dirty="0">
                <a:highlight>
                  <a:srgbClr val="FFFF00"/>
                </a:highlight>
              </a:rPr>
              <a:t>Tasted the heavenly gift</a:t>
            </a:r>
            <a:r>
              <a:rPr lang="en-US" sz="2700" baseline="0" dirty="0"/>
              <a:t> – Eternal life … knew how precious it is. John</a:t>
            </a:r>
            <a:r>
              <a:rPr lang="en-US" sz="2700" dirty="0"/>
              <a:t> 6:33; 4:1-14</a:t>
            </a:r>
            <a:endParaRPr lang="en-US" sz="2700" baseline="0" dirty="0"/>
          </a:p>
          <a:p>
            <a:pPr>
              <a:spcBef>
                <a:spcPts val="0"/>
              </a:spcBef>
            </a:pPr>
            <a:r>
              <a:rPr lang="en-US" sz="2700" baseline="0" dirty="0">
                <a:highlight>
                  <a:srgbClr val="FFFF00"/>
                </a:highlight>
              </a:rPr>
              <a:t>Were partakers of the Holy Spirit</a:t>
            </a:r>
            <a:r>
              <a:rPr lang="en-US" sz="2700" baseline="0" dirty="0"/>
              <a:t>.</a:t>
            </a:r>
            <a:br>
              <a:rPr lang="en-US" sz="2700" baseline="0" dirty="0"/>
            </a:br>
            <a:r>
              <a:rPr lang="en-US" sz="2700" baseline="0" dirty="0"/>
              <a:t>Romans 5:5; 1 Corinthians 6:19; Galatians 4:6</a:t>
            </a:r>
          </a:p>
          <a:p>
            <a:pPr>
              <a:spcBef>
                <a:spcPts val="0"/>
              </a:spcBef>
            </a:pPr>
            <a:r>
              <a:rPr lang="en-US" sz="2700" baseline="0" dirty="0">
                <a:highlight>
                  <a:srgbClr val="FFFF00"/>
                </a:highlight>
              </a:rPr>
              <a:t>Tasted the good word of God</a:t>
            </a:r>
            <a:r>
              <a:rPr lang="en-US" sz="2700" baseline="0" dirty="0"/>
              <a:t> – Experienced its benefits. Psalms 19:7-11; 119:103</a:t>
            </a:r>
          </a:p>
          <a:p>
            <a:pPr>
              <a:spcBef>
                <a:spcPts val="0"/>
              </a:spcBef>
            </a:pPr>
            <a:r>
              <a:rPr lang="en-US" sz="2700" baseline="0" dirty="0">
                <a:highlight>
                  <a:srgbClr val="FFFF00"/>
                </a:highlight>
              </a:rPr>
              <a:t>Have had a foretaste of heaven</a:t>
            </a:r>
            <a:r>
              <a:rPr lang="en-US" sz="2700" baseline="0" dirty="0"/>
              <a:t> – peace, joy, hope. </a:t>
            </a:r>
            <a:r>
              <a:rPr lang="en-US" sz="2700" i="1" dirty="0"/>
              <a:t>“Powers of the age to come” </a:t>
            </a:r>
            <a:r>
              <a:rPr lang="en-US" sz="2700" dirty="0"/>
              <a:t>Messianic kingdom. Romans 14:17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eme12">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2" id="{36C0F4FE-0B84-4C4B-AE26-AC5E32C63F98}" vid="{8E979A5B-2251-4516-9B13-0DC95807ACBC}"/>
    </a:ext>
  </a:extLst>
</a:theme>
</file>

<file path=ppt/theme/theme2.xml><?xml version="1.0" encoding="utf-8"?>
<a:theme xmlns:a="http://schemas.openxmlformats.org/drawingml/2006/main" name="Theme7">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7" id="{724355BC-6B0D-463E-B8BF-5DA9C006ECC6}" vid="{96B49272-87CB-4282-9349-BCFDA670B2AA}"/>
    </a:ext>
  </a:extLst>
</a:theme>
</file>

<file path=ppt/theme/theme3.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Theme12</Template>
  <TotalTime>3290</TotalTime>
  <Words>861</Words>
  <Application>Microsoft Office PowerPoint</Application>
  <PresentationFormat>On-screen Show (4:3)</PresentationFormat>
  <Paragraphs>69</Paragraphs>
  <Slides>15</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15</vt:i4>
      </vt:variant>
    </vt:vector>
  </HeadingPairs>
  <TitlesOfParts>
    <vt:vector size="25" baseType="lpstr">
      <vt:lpstr>Arial</vt:lpstr>
      <vt:lpstr>Calibri</vt:lpstr>
      <vt:lpstr>Calibri Light</vt:lpstr>
      <vt:lpstr>Times New Roman</vt:lpstr>
      <vt:lpstr>Trebuchet MS</vt:lpstr>
      <vt:lpstr>Verdana</vt:lpstr>
      <vt:lpstr>Wingdings</vt:lpstr>
      <vt:lpstr>Theme12</vt:lpstr>
      <vt:lpstr>Theme7</vt:lpstr>
      <vt:lpstr>Berlin</vt:lpstr>
      <vt:lpstr>Crucifying The Son Of God Afresh</vt:lpstr>
      <vt:lpstr>PowerPoint Presentation</vt:lpstr>
      <vt:lpstr>PowerPoint Presentation</vt:lpstr>
      <vt:lpstr>PowerPoint Presentation</vt:lpstr>
      <vt:lpstr>PowerPoint Presentation</vt:lpstr>
      <vt:lpstr>PowerPoint Presentation</vt:lpstr>
      <vt:lpstr>“They crucify to themselves the Son of God afresh and put Him to an open shame”</vt:lpstr>
      <vt:lpstr>Angry Mob Asked For Blood …</vt:lpstr>
      <vt:lpstr>Who Is It That May Crucify Him Afresh? Those Who:</vt:lpstr>
      <vt:lpstr>The Impossibility Referred To:</vt:lpstr>
      <vt:lpstr>How May We Crucify Him Afresh?</vt:lpstr>
      <vt:lpstr>How May We Crucify Him Afresh?</vt:lpstr>
      <vt:lpstr>How May We Crucify Him Afresh?</vt:lpstr>
      <vt:lpstr>How May We Crucify Him Afresh?</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Crucifying The Son Of God Afresh (3)</dc:title>
  <dc:creator>Micky Galloway</dc:creator>
  <cp:lastModifiedBy>Richard Lidh</cp:lastModifiedBy>
  <cp:revision>24</cp:revision>
  <cp:lastPrinted>2022-10-01T23:29:16Z</cp:lastPrinted>
  <dcterms:created xsi:type="dcterms:W3CDTF">2010-12-17T19:13:03Z</dcterms:created>
  <dcterms:modified xsi:type="dcterms:W3CDTF">2022-10-08T23:52:33Z</dcterms:modified>
</cp:coreProperties>
</file>